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55"/>
  </p:normalViewPr>
  <p:slideViewPr>
    <p:cSldViewPr snapToGrid="0">
      <p:cViewPr varScale="1">
        <p:scale>
          <a:sx n="78" d="100"/>
          <a:sy n="78" d="100"/>
        </p:scale>
        <p:origin x="17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85234-2CC1-48F8-81CD-98D0F1A1C789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695FB-4B01-46A1-8B85-4AD860029F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44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CF1310-C5AA-541B-BA18-DB81386C8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969C46-AC94-F71B-84A0-F8FF32F2F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75FDA9-9039-D537-D42D-698A10150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C09C-699C-4965-93C3-6E1CD99DC985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B710F8-9AD1-1814-6BC0-A9C6FC90C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29C3D1-87B2-4983-AF2A-2EDE5FA9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190C-CAE3-4FF8-BC1D-8B779FFF58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96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63EFD6-4054-3B92-489E-B6E96F758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F96E458-921F-B4A4-5CFD-EB81FBE507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52B4B1-D431-DD21-53A9-3170CA111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C09C-699C-4965-93C3-6E1CD99DC985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CC8649-39BF-DDF0-D9FE-15B109187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3D3A42-676B-004F-9D51-B22108C1B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190C-CAE3-4FF8-BC1D-8B779FFF58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743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F382A4D-1F97-538A-1CC9-BED43E030D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8A28062-BA98-0723-2D88-51991A9B6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9260B4-9B43-0886-2E37-D78EED1B8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C09C-699C-4965-93C3-6E1CD99DC985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8DE7AC-A39C-479B-C29F-F231F07B9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E7C971-627C-D483-5EDE-119A9D9A5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190C-CAE3-4FF8-BC1D-8B779FFF58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40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D7A46C-D997-A212-3D6E-9A146F89B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455026-6397-76E6-0439-0F2456613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7D6580-EC9F-8372-ACF6-A4BA1212C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C09C-699C-4965-93C3-6E1CD99DC985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C1633B-8AE9-2113-1926-B83AFDFEA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02E7E3-2045-BC82-FE8C-0D970DA27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190C-CAE3-4FF8-BC1D-8B779FFF58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19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C17764-7A5E-A318-CC26-618F340A1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ADC213-3B2B-1A19-885B-2025EE007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071CE4-DD43-E9B1-425C-3EB9BF0AE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C09C-699C-4965-93C3-6E1CD99DC985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1ED563-BD26-1387-A116-C142F5E2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07FB98-FB98-1C4F-5EF8-209AB90E4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190C-CAE3-4FF8-BC1D-8B779FFF58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828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46C278-DDB4-3A2F-FAC1-95A1DB1D7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32C3CF-4140-86C6-3C60-AA90ACD53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6B04AF-DF30-7AB3-2A03-101C3BE41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5781F0-FC1F-D3FD-2664-C30311D3E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C09C-699C-4965-93C3-6E1CD99DC985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8A86FE-1275-B3D9-5F24-8D87BABDD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21702F-9132-D65A-453D-304966B77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190C-CAE3-4FF8-BC1D-8B779FFF58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563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63F4DC-DB06-4F5A-7D31-5713BC13B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4FEC47-ECA6-1B54-3ECA-0E97AB3A5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F13A79-6540-9C0E-FF78-7F62AE38F0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CECB762-5F6D-068D-C541-590DD0262D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E79FDFA-5659-47B9-8B71-08A215E447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1845E3D-308D-218D-D1E6-FEEE98872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C09C-699C-4965-93C3-6E1CD99DC985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C56FCF6-C023-22A1-DEC9-549F06B4E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D27558A-C9C0-551B-4E8F-B0D74BC41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190C-CAE3-4FF8-BC1D-8B779FFF58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92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680A88-D7DB-AE32-D196-3AB883900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5A91D25-FC27-33CC-938F-55BB600F7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C09C-699C-4965-93C3-6E1CD99DC985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B9F1DB-5A7E-999F-3290-76CD6E274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21BDA77-4B44-7694-08D8-81FBC8CF2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190C-CAE3-4FF8-BC1D-8B779FFF58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984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D840FBB-3D59-C5FE-DC8F-F0A06968D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C09C-699C-4965-93C3-6E1CD99DC985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8EE560F-8C49-8F08-E232-E442E7390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C6425D-8FD4-8788-7855-EDED3A47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190C-CAE3-4FF8-BC1D-8B779FFF58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3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ACD73F-5880-3408-CA86-245806BA7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C29235-DFB0-C60C-F4CF-D406247C7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ABF0F7-3104-3D4A-88C3-7CDE224D9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9A4AE5-5EB2-719A-D57D-17CE9F7E7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C09C-699C-4965-93C3-6E1CD99DC985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CD058B-9CBD-523E-2E55-94F6D4DC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606800-2373-A4B4-0CA0-30A67879F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190C-CAE3-4FF8-BC1D-8B779FFF58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736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9E2B8C-34BF-AAE2-9A3F-2A1BE9FD1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09EC270-2785-C25F-2749-12F974BC09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3B4A509-CF4B-CE09-3D5D-3556D5BD6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C1BE76A-A6E0-5CE4-4C37-19C46950D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C09C-699C-4965-93C3-6E1CD99DC985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0CC1B4-EBF1-EA0F-3C31-1D9D54C7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4D60AC-2FD5-31DA-9225-1DCC2AC2E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190C-CAE3-4FF8-BC1D-8B779FFF58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41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B47ECA1-5EEF-9FA9-0F3D-219E64FEE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2E7F04E-C525-0B8C-18A8-AF9607388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C62448-6E39-B964-4B72-F6FE51C817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1C09C-699C-4965-93C3-6E1CD99DC985}" type="datetimeFigureOut">
              <a:rPr lang="fr-FR" smtClean="0"/>
              <a:t>22/12/2024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14FAA9-97A6-393C-2A03-8E2391C57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6E1319-316A-519C-B4F8-BE86D861A8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1190C-CAE3-4FF8-BC1D-8B779FFF58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225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27DEB8-511C-DA6C-7966-4B5A9D5F76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A7F084EF-87D2-7B07-88C1-9A49C0726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85" y="33453"/>
            <a:ext cx="12200100" cy="678921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E7BE74E3-D441-047C-B8AE-3FAFAE4EE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4861" y="1443592"/>
            <a:ext cx="4105601" cy="5747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EBB4EDB-CB08-C48A-FD4A-62669B9CA5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626" y="2229892"/>
            <a:ext cx="3049817" cy="2207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Sous-titre 6">
            <a:extLst>
              <a:ext uri="{FF2B5EF4-FFF2-40B4-BE49-F238E27FC236}">
                <a16:creationId xmlns:a16="http://schemas.microsoft.com/office/drawing/2014/main" id="{8FE94ECD-2708-A5B4-15C6-A74635CE0C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1464" y="2609387"/>
            <a:ext cx="7281746" cy="21967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rtl="0"/>
            <a:r>
              <a:rPr lang="fr-FR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Présidente </a:t>
            </a:r>
          </a:p>
          <a:p>
            <a:pPr rtl="0"/>
            <a:r>
              <a:rPr lang="fr-FR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 toute l’équipe du Conseil d’Administration de l’Institut du temps libre vous présentent leurs meilleurs vœux pour l’année </a:t>
            </a:r>
            <a:r>
              <a:rPr lang="fr-FR" sz="40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</a:t>
            </a:r>
            <a:endParaRPr lang="fr-FR" sz="18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49084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21</Words>
  <Application>Microsoft Macintosh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Christine FESSY</dc:creator>
  <cp:lastModifiedBy>Pierre BEVILLARD</cp:lastModifiedBy>
  <cp:revision>25</cp:revision>
  <dcterms:created xsi:type="dcterms:W3CDTF">2024-12-04T14:46:00Z</dcterms:created>
  <dcterms:modified xsi:type="dcterms:W3CDTF">2024-12-22T13:20:03Z</dcterms:modified>
</cp:coreProperties>
</file>