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FB33A-C693-8DFF-4165-90F1D282A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D89CA3-29E7-683F-C03B-FCA166FED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53A14D-B6FE-59F8-FC51-606C53B0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EAFA82-4843-DE1D-E16D-51DBCC43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6C35C-C857-A63A-21EF-0B1ECAC1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1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6FBE8-BF64-7C5C-0430-A4703644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B7B06-4F62-A17F-DA7E-143848384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50C31-3E2F-44AD-2379-80DCA9F5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11C58C-7796-0172-05B3-8C90416C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89023-14D1-FC47-E899-32C29FC1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74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D54752-C8CC-3573-158E-BAF26395C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CC77B-A49E-43D6-0B22-B0D8F15F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77B06-FB50-2D0D-39FD-A72487BF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C3137-9527-1060-63B8-2192A29D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CAC43-87C6-334F-2778-BDE0746D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3BCFC-FFA2-1E4D-2C56-58135763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AFBA2-86B8-0D18-4B36-72F4F84F7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342BD-DAE0-4908-ACF8-F5C10CB8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D89D0-50EB-7F66-0B56-B8D53BB9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D5F51-8616-DEB3-7D72-BC0A77B4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3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56D67-6C69-C5D2-3EFA-EDA43750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071612-2641-1FB3-931A-651779A0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4BDE1-DA0A-FDED-D728-7488933F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EF27B9-B4F0-37E2-FABC-11F19293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857E-950B-56A2-536F-3C8A9FBF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7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F9F52-E7E5-F55D-2962-4494E3E7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E1BA0-A26F-867A-A260-A57EF07BE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2504EA-396E-5FF0-5D41-C8A2965B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69FF4C-DFA8-FFC4-0048-59C2FF9B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9BE24-08E3-FC65-A2C3-FDBBC03A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4A2851-E72B-32AC-0FD9-4AD513B8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1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D0455-598B-41B2-C197-C3B1AB3D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A2405-EF00-6CF4-00FF-1C72E5D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528F0E-0FAF-4D66-2347-094C42321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DFA11-AB9C-628A-8D5E-6D11F10A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7600A0-FEF6-897B-9B16-20A1C171A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2E7AC1-1850-9DE6-26C9-1FD0F71F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63B53D-39AB-C39A-CC67-A64A646E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1E1B3B-56A5-B8A3-79C8-75F080A4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096EA-6B20-27AC-D94D-5BE35E8F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50EA22-B7D6-09B0-D986-4D6E8953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BE89A8-8C1B-CCB5-12AD-83D195D5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6F11CD-8BA3-3033-E3EE-4845234A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6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9E807E-B3A0-C621-8ADB-F7972A4E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E6DF7B-45FB-20E5-51C0-45A915F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BBFF4-C0DE-769A-F3D9-F603E1CB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5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BFBD2-60E9-280C-DAA7-08C9726C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6DC57-C6E9-AE75-34D0-82D79FA7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56A15F-64ED-3D43-BE89-DD6E2E8F8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CD4035-0ADA-581E-5FFF-82278E0A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5F6A5F-EF92-3FA5-8AFB-617F5768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4F527-6A92-B8F7-7D90-F2899ABB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00537-EF5E-AE3B-7FDE-3441344E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FFDF6D-2E5A-5AC0-B0E4-EF58AC529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4CC3D6-E631-B755-6299-EFCE7C7F5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D0C8FB-89AC-8AA8-9770-6441FAD7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4EBEDC-7040-4803-13EE-018A89C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02182C-2C69-2889-FEE0-68573E1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9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71E709-8CA8-F9B2-1031-E228AA2C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98DBB2-C173-FCD6-F09D-6A270C45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D0732F-D914-2822-669A-428F9A53E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9211-DF60-47E8-94B0-A02C99E25C67}" type="datetimeFigureOut">
              <a:rPr lang="fr-FR" smtClean="0"/>
              <a:t>11/11/2023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B21D3-B574-A792-CC5D-1E86AC85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17211D-F00D-E02D-CA99-801498F58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ED5C-FBC8-498C-AFD0-CDB74FEF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3F58C6B1-7D6D-1E1D-95A2-D27F52CEDF66}"/>
              </a:ext>
            </a:extLst>
          </p:cNvPr>
          <p:cNvGrpSpPr/>
          <p:nvPr/>
        </p:nvGrpSpPr>
        <p:grpSpPr>
          <a:xfrm>
            <a:off x="3510454" y="1711280"/>
            <a:ext cx="2709975" cy="2387754"/>
            <a:chOff x="3510454" y="1711280"/>
            <a:chExt cx="2709975" cy="238775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19FE78A-721E-AAF0-6E8D-4CF968092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68681">
              <a:off x="3525028" y="2520299"/>
              <a:ext cx="1362586" cy="76645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6FF91B5-B200-CDB6-74DA-4C80D68C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70921">
              <a:off x="3858610" y="3216165"/>
              <a:ext cx="1324304" cy="882869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E648581-D59E-D040-C145-55E7B5F01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07354">
              <a:off x="3510454" y="1711280"/>
              <a:ext cx="1355372" cy="90579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C1B61B9-2F76-2EE0-E078-F3BABD10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09156">
              <a:off x="4996097" y="2599195"/>
              <a:ext cx="1224332" cy="91824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A82B3C1-FB5E-8E3D-8EE9-051CB35A8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80285">
              <a:off x="4803229" y="1746908"/>
              <a:ext cx="1386052" cy="924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939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FESSY</dc:creator>
  <cp:lastModifiedBy>Christine FESSY</cp:lastModifiedBy>
  <cp:revision>1</cp:revision>
  <dcterms:created xsi:type="dcterms:W3CDTF">2023-11-11T15:56:06Z</dcterms:created>
  <dcterms:modified xsi:type="dcterms:W3CDTF">2023-11-11T15:56:26Z</dcterms:modified>
</cp:coreProperties>
</file>