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993644-43CA-2A59-A95A-9880B8347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8237AF-CA78-F032-DA05-34A25A87A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5357B8-1B37-ADFF-53CE-20C52A970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36299E-CBE7-B0DF-933D-9317566CF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2D3133-C76E-D726-FC1D-60F29D721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67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AE2BCB-29BC-94F7-E770-4E7FEFED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FE440E-7A3F-BD3C-F2FA-9A4F45FBB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76483B-8EC6-C672-7EA2-30EE2730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0E46EC-CED2-E0AA-1B82-59B82C94B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71EF6E-263E-FBAB-ECBE-B071BF0F6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57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B35FBED-143F-155C-AE84-FDEEA3BC7A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49F36BA-014B-E72B-1BCE-795E59AF4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93CED2-8597-75E9-3841-F04F32C1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D6DDCB-F426-3209-AE10-DA2E9F8A0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21AF28-6648-4D0D-4986-056133A7F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96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5FC660-F9F0-3C65-2B14-2111616E7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AC4F7F-7925-474E-B50F-2329C6BB0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12340B-3040-1B44-C083-A253E889B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FA15F9-4A44-7861-3C77-1818ED470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9781A0-08AA-C411-A681-8D65172D8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06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F667B9-30F2-12F1-FF41-D6E67FA05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4EE9C0-2DE3-A5E6-2C45-5638ED7A4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5B75A2-8ABD-B2B9-2F19-C5DDB6710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02526D-2057-AD0C-A4C9-7FC5AFDB8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3CEFC8-7C40-3B36-1527-DD39F2051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35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694879-1ED5-071A-ED5D-6F62E76B7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6E34A5-798E-E72D-7E8F-8157C0522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D6101B-6AAF-65A6-6F49-36D1EF4ED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36A0D7-31CA-248E-BF14-B048F2741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83366A-305A-5C28-96C1-08CC288B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732B85-8743-69CA-16EE-2C9E4B02D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985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2C3988-FF88-42F7-CFBD-8B9369AB8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E53ED3-BF8C-A95C-61E5-691124732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354DE5-9026-8920-C292-CCDA7C818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21A387-9101-6763-59A7-911741C0D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1E8DB20-0BED-4CB0-B044-922D76F2E1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0DC6CC4-78AF-FE41-24E9-C4F5100DA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800A3C1-0432-C8D4-DC2F-1832EA7F0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FDA4014-0DD7-479F-E707-6452CE3BF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162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203820-12AB-3884-A9ED-93ED29C52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6F2B594-EC7A-AD2F-AAF2-0C0D3A9C4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DF49F21-77E3-991D-9D08-E3E5497ED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AFA278E-42CB-C6A8-A9D3-D9EC43B7F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98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EB5CAD1-2B18-379A-76C2-C9F2C55A8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BC9C447-06E9-DA67-331E-03EC23693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24546B7-8BC3-19D2-6B58-3A011069F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51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ED8DAB-F4F4-C943-C94C-CF5C0AB04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C0C4AB1-D200-1CB5-46F3-DD2BB0A3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9C4E62-92FD-EEE0-3220-F6F5EBA779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000E40-07D4-A1D0-0D26-629A8E611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99BD7-EBE0-380D-26AA-A600DAB7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3927AA-E970-80FA-38C7-FBB9BBB39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05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E1323C-9CBE-49FC-D07B-F037E9F46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74B1BA7-0C7D-D102-738A-799B6FC520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6047780-8C27-1939-8C89-9CFD87A29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5895D2-ED6E-8A8B-F964-3BC52A069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880206-8FA4-A733-B4BE-75D029E26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9F0E885-7280-6915-2C01-E0A1A163A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6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61AFD48-F193-C67C-1568-7EB12DC6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6C6DBC-939E-9929-86E0-BCF5691F0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9C282B1-7258-AF1A-6676-377E7641D8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813F7-8838-4009-B7FC-F24AD033B311}" type="datetimeFigureOut">
              <a:rPr lang="fr-FR" smtClean="0"/>
              <a:t>14/10/2023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9AF1CD-6B83-84B5-8075-07152492B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8E1122-E6E4-F820-32E8-A97F50207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54C57-C44A-4955-B9D8-2BDAA99714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86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ABA54C5-9A2A-1E1E-1E04-61B6D2591C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3578" y="2142632"/>
            <a:ext cx="3084843" cy="257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4635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Christine FESSY</dc:creator>
  <cp:lastModifiedBy>Christine FESSY</cp:lastModifiedBy>
  <cp:revision>1</cp:revision>
  <dcterms:created xsi:type="dcterms:W3CDTF">2023-10-14T09:08:04Z</dcterms:created>
  <dcterms:modified xsi:type="dcterms:W3CDTF">2023-10-14T09:09:07Z</dcterms:modified>
</cp:coreProperties>
</file>