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DE5022-E3FE-0483-FA89-04805BC711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D9C97A8-0B56-2181-B99E-61A020EE53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7C70059-B4D8-B972-A56B-97266867B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D7EF-65F7-47E3-949B-1C0EB043EAD5}" type="datetimeFigureOut">
              <a:rPr lang="fr-FR" smtClean="0"/>
              <a:t>23/08/2023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252094-874F-F397-BE36-C15EEF60B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7A10536-E6E3-A3FD-CB62-AC7C8CBD3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D424-8D9C-432B-9C1C-D4CA42B09A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5537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A7B90F-9E0B-18ED-D095-5FBD29827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D3EA348-0EA9-5A7A-E6E8-F522C5180D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5CA2F18-919F-202B-D493-EDE5F83D7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D7EF-65F7-47E3-949B-1C0EB043EAD5}" type="datetimeFigureOut">
              <a:rPr lang="fr-FR" smtClean="0"/>
              <a:t>23/08/2023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8A21CF3-2CBA-252A-63C6-5496AA2C8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920DD06-A0B8-A1E9-B956-099A7E1C6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D424-8D9C-432B-9C1C-D4CA42B09A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3084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B71ADB9-C99D-E708-40CC-1A83783C6F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7E4E270-D961-D005-62B7-2D29721818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D20A2C8-8C57-3C30-D39C-C9320EDD1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D7EF-65F7-47E3-949B-1C0EB043EAD5}" type="datetimeFigureOut">
              <a:rPr lang="fr-FR" smtClean="0"/>
              <a:t>23/08/2023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C16648D-58A5-AAE3-CA4F-1B5F93936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1FC81B-CD6D-1C98-476C-E85031B3C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D424-8D9C-432B-9C1C-D4CA42B09A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100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9D6037-D8DF-DFCB-B2E0-430189134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78D4D10-B30D-E847-4DED-B4AED63927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C874B3E-99EF-7A12-0C93-F53F6A1EC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D7EF-65F7-47E3-949B-1C0EB043EAD5}" type="datetimeFigureOut">
              <a:rPr lang="fr-FR" smtClean="0"/>
              <a:t>23/08/2023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7A2C99-A425-7547-94BE-6E0F0CD79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1CC2B7E-9F8D-8773-E88A-A5D9A23B6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D424-8D9C-432B-9C1C-D4CA42B09A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5240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899913-1FA8-C78D-5E18-0E3B26489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FC7283D-F53F-ED06-0EE6-544FCD587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6716A26-9C95-C011-E666-275F59832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D7EF-65F7-47E3-949B-1C0EB043EAD5}" type="datetimeFigureOut">
              <a:rPr lang="fr-FR" smtClean="0"/>
              <a:t>23/08/2023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500D216-B93D-58A3-2247-6654B394D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7D2DC67-137C-8CE6-5E95-B33D5768B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D424-8D9C-432B-9C1C-D4CA42B09A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9505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0D2DBA-D7DF-23D3-9BAD-9D2D08146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248DDD0-BC0B-971D-B9B0-106DF34922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1FE9D22-A9AF-46F0-F82F-CD4DC157EA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380D8B2-4CC8-ED27-B937-B0A144A2D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D7EF-65F7-47E3-949B-1C0EB043EAD5}" type="datetimeFigureOut">
              <a:rPr lang="fr-FR" smtClean="0"/>
              <a:t>23/08/2023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C0419C6-F38F-8BE6-8959-F1BD2E433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D6CB48F-BFC3-90F1-882C-9AC0BF5B9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D424-8D9C-432B-9C1C-D4CA42B09A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9354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86B47F-26E3-143A-159D-22AC2BB41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541A3F3-A75F-864D-CEE6-2932126398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6E7A3FE-D540-135B-CAAB-C3F9CA927C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E751ADE-4332-2EC0-FCFC-FA754B402D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51B6456-5DCB-242C-B36B-72B22E2DE4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988BEEF-DCBA-CADA-C5E9-D81EA3E20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D7EF-65F7-47E3-949B-1C0EB043EAD5}" type="datetimeFigureOut">
              <a:rPr lang="fr-FR" smtClean="0"/>
              <a:t>23/08/2023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1C9C59F-CC91-C8A9-8634-574BA388E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D06C6BD-D1B1-3371-DEF9-EA6B8B5EE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D424-8D9C-432B-9C1C-D4CA42B09A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2300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5AB463-38B7-BCD2-E4AD-3D9640B6F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B146A55-CA85-EDC0-ACE9-E7836944F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D7EF-65F7-47E3-949B-1C0EB043EAD5}" type="datetimeFigureOut">
              <a:rPr lang="fr-FR" smtClean="0"/>
              <a:t>23/08/2023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64CB5CD-970F-7BE2-4F9B-7FD8EDF97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C5A3387-C05F-968E-7F01-E81B0F537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D424-8D9C-432B-9C1C-D4CA42B09A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48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AD0F44A-812A-B28A-5BFE-1EAA5A6E8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D7EF-65F7-47E3-949B-1C0EB043EAD5}" type="datetimeFigureOut">
              <a:rPr lang="fr-FR" smtClean="0"/>
              <a:t>23/08/2023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75E4956-39E1-60E7-477B-42407BCDC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875F9FE-6F6B-E9F0-467D-59ADC2BB5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D424-8D9C-432B-9C1C-D4CA42B09A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9765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783F52-255A-EFE7-0439-C73F08CA2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FA6BDE-13D0-1894-DE69-D5EFF2132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1C59CC0-3DFF-4E40-2595-2017AA381D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0515900-8490-17EE-88AB-816DF49CA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D7EF-65F7-47E3-949B-1C0EB043EAD5}" type="datetimeFigureOut">
              <a:rPr lang="fr-FR" smtClean="0"/>
              <a:t>23/08/2023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426A502-BE9F-E7A1-5EAF-14E5D995C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23BAE56-32C0-7BC4-58CE-CB8846E0B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D424-8D9C-432B-9C1C-D4CA42B09A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3344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C8D0E3-8F5B-4273-CF6F-CA6DC4575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AD66672-3DD3-77F4-24B2-2F3C80337B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09FCB31-4F17-F628-4F90-1FF18E0CD3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C5B544-60CC-4D80-3A29-D5B8A7ADD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D7EF-65F7-47E3-949B-1C0EB043EAD5}" type="datetimeFigureOut">
              <a:rPr lang="fr-FR" smtClean="0"/>
              <a:t>23/08/2023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653F99F-8D42-09FC-2C11-B15378CDC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D9B7705-B807-CAAE-262C-A485AE2C2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D424-8D9C-432B-9C1C-D4CA42B09A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7004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9043DBD-E859-2B97-4147-9695809DD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44EFFF2-2452-B835-10EE-0F1A9D7933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ACF19B-DABE-5A30-7A38-2696A06AA9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3D7EF-65F7-47E3-949B-1C0EB043EAD5}" type="datetimeFigureOut">
              <a:rPr lang="fr-FR" smtClean="0"/>
              <a:t>23/08/2023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33C4F38-0A77-C1A0-439D-DF1FCC3794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65D48B-FDF4-A6CA-8EB2-3D3C02CBB3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ED424-8D9C-432B-9C1C-D4CA42B09A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041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79225BF1-5A00-0AF2-3779-5E14425C09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5373" y="1828661"/>
            <a:ext cx="4121253" cy="3200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5161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Christine FESSY</dc:creator>
  <cp:lastModifiedBy>Christine FESSY</cp:lastModifiedBy>
  <cp:revision>1</cp:revision>
  <dcterms:created xsi:type="dcterms:W3CDTF">2023-08-23T14:01:47Z</dcterms:created>
  <dcterms:modified xsi:type="dcterms:W3CDTF">2023-08-23T14:02:24Z</dcterms:modified>
</cp:coreProperties>
</file>