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E5022-E3FE-0483-FA89-04805BC7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9C97A8-0B56-2181-B99E-61A020EE5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70059-B4D8-B972-A56B-97266867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252094-874F-F397-BE36-C15EEF60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A10536-E6E3-A3FD-CB62-AC7C8CBD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53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7B90F-9E0B-18ED-D095-5FBD2982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3EA348-0EA9-5A7A-E6E8-F522C5180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CA2F18-919F-202B-D493-EDE5F83D7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A21CF3-2CBA-252A-63C6-5496AA2C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20DD06-A0B8-A1E9-B956-099A7E1C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08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71ADB9-C99D-E708-40CC-1A83783C6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E4E270-D961-D005-62B7-2D2972181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20A2C8-8C57-3C30-D39C-C9320EDD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16648D-58A5-AAE3-CA4F-1B5F9393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FC81B-CD6D-1C98-476C-E85031B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0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D6037-D8DF-DFCB-B2E0-43018913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8D4D10-B30D-E847-4DED-B4AED6392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874B3E-99EF-7A12-0C93-F53F6A1E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A2C99-A425-7547-94BE-6E0F0CD7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C2B7E-9F8D-8773-E88A-A5D9A23B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24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99913-1FA8-C78D-5E18-0E3B2648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7283D-F53F-ED06-0EE6-544FCD587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716A26-9C95-C011-E666-275F5983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0D216-B93D-58A3-2247-6654B394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D2DC67-137C-8CE6-5E95-B33D5768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50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D2DBA-D7DF-23D3-9BAD-9D2D0814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48DDD0-BC0B-971D-B9B0-106DF3492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FE9D22-A9AF-46F0-F82F-CD4DC157E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80D8B2-4CC8-ED27-B937-B0A144A2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0419C6-F38F-8BE6-8959-F1BD2E43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6CB48F-BFC3-90F1-882C-9AC0BF5B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35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6B47F-26E3-143A-159D-22AC2BB4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41A3F3-A75F-864D-CEE6-293212639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E7A3FE-D540-135B-CAAB-C3F9CA927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751ADE-4332-2EC0-FCFC-FA754B402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1B6456-5DCB-242C-B36B-72B22E2DE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88BEEF-DCBA-CADA-C5E9-D81EA3E2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C9C59F-CC91-C8A9-8634-574BA388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06C6BD-D1B1-3371-DEF9-EA6B8B5E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30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AB463-38B7-BCD2-E4AD-3D9640B6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146A55-CA85-EDC0-ACE9-E7836944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4CB5CD-970F-7BE2-4F9B-7FD8EDF9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5A3387-C05F-968E-7F01-E81B0F53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48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D0F44A-812A-B28A-5BFE-1EAA5A6E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5E4956-39E1-60E7-477B-42407BC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75F9FE-6F6B-E9F0-467D-59ADC2BB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76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83F52-255A-EFE7-0439-C73F08CA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FA6BDE-13D0-1894-DE69-D5EFF213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C59CC0-3DFF-4E40-2595-2017AA381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515900-8490-17EE-88AB-816DF49C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26A502-BE9F-E7A1-5EAF-14E5D995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3BAE56-32C0-7BC4-58CE-CB8846E0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34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8D0E3-8F5B-4273-CF6F-CA6DC4575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AD66672-3DD3-77F4-24B2-2F3C80337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9FCB31-4F17-F628-4F90-1FF18E0CD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C5B544-60CC-4D80-3A29-D5B8A7AD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53F99F-8D42-09FC-2C11-B15378CD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9B7705-B807-CAAE-262C-A485AE2C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0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043DBD-E859-2B97-4147-9695809D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4EFFF2-2452-B835-10EE-0F1A9D793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CF19B-DABE-5A30-7A38-2696A06AA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D7EF-65F7-47E3-949B-1C0EB043EAD5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C4F38-0A77-C1A0-439D-DF1FCC379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65D48B-FDF4-A6CA-8EB2-3D3C02CBB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D424-8D9C-432B-9C1C-D4CA42B0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41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9225BF1-5A00-0AF2-3779-5E14425C0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373" y="1828661"/>
            <a:ext cx="4121253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16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FESSY</dc:creator>
  <cp:lastModifiedBy>Christine FESSY</cp:lastModifiedBy>
  <cp:revision>1</cp:revision>
  <dcterms:created xsi:type="dcterms:W3CDTF">2023-08-23T14:01:47Z</dcterms:created>
  <dcterms:modified xsi:type="dcterms:W3CDTF">2023-08-23T14:02:24Z</dcterms:modified>
</cp:coreProperties>
</file>